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6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76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93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055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3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32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38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2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36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2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1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5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8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5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1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98272A-22A6-4AD9-9587-8919340D377F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1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1937603"/>
          </a:xfrm>
        </p:spPr>
        <p:txBody>
          <a:bodyPr>
            <a:normAutofit/>
          </a:bodyPr>
          <a:lstStyle/>
          <a:p>
            <a:r>
              <a:rPr lang="en-US" sz="5400" u="sng" dirty="0" smtClean="0"/>
              <a:t>LA CLOCHETTE</a:t>
            </a:r>
            <a:br>
              <a:rPr lang="en-US" sz="5400" u="sng" dirty="0" smtClean="0"/>
            </a:br>
            <a:r>
              <a:rPr lang="en-US" sz="2800" i="1" dirty="0" smtClean="0"/>
              <a:t>11 </a:t>
            </a:r>
            <a:r>
              <a:rPr lang="en-US" sz="2800" i="1" dirty="0" smtClean="0"/>
              <a:t>JOURS AVANT LA FIN DE </a:t>
            </a:r>
            <a:r>
              <a:rPr lang="en-US" sz="2800" i="1" dirty="0" err="1" smtClean="0"/>
              <a:t>L’ANNéE</a:t>
            </a:r>
            <a:r>
              <a:rPr lang="en-US" sz="2800" i="1" dirty="0" smtClean="0"/>
              <a:t> SCOLAIRE!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545" y="2450221"/>
            <a:ext cx="12053455" cy="4767997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dirty="0"/>
              <a:t>READ AND COMPLETE </a:t>
            </a:r>
            <a:r>
              <a:rPr lang="en-US" sz="6000" smtClean="0"/>
              <a:t>all of PAGE </a:t>
            </a:r>
            <a:r>
              <a:rPr lang="en-US" sz="6000" dirty="0" smtClean="0"/>
              <a:t>1, </a:t>
            </a:r>
            <a:r>
              <a:rPr lang="en-US" sz="6000" dirty="0"/>
              <a:t>as well as activity b on page 2</a:t>
            </a:r>
            <a:endParaRPr lang="fr-FR" sz="5400" dirty="0" smtClean="0"/>
          </a:p>
        </p:txBody>
      </p:sp>
    </p:spTree>
    <p:extLst>
      <p:ext uri="{BB962C8B-B14F-4D97-AF65-F5344CB8AC3E}">
        <p14:creationId xmlns:p14="http://schemas.microsoft.com/office/powerpoint/2010/main" val="412240515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29</TotalTime>
  <Words>18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Tw Cen MT</vt:lpstr>
      <vt:lpstr>Droplet</vt:lpstr>
      <vt:lpstr>LA CLOCHETTE 11 JOURS AVANT LA FIN DE L’ANNéE SCOLAIRE!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23 JOURS AVANT LA FIN DE L’ANNéE SCOLAIRE! Choose 4 to copy and Illustrate; if it’s the same as something you put in your picture dictionary, don’t use it!</dc:title>
  <dc:creator>Danielle Berndt</dc:creator>
  <cp:lastModifiedBy>Danielle Berndt</cp:lastModifiedBy>
  <cp:revision>7</cp:revision>
  <dcterms:created xsi:type="dcterms:W3CDTF">2017-05-25T11:04:59Z</dcterms:created>
  <dcterms:modified xsi:type="dcterms:W3CDTF">2017-06-02T11:56:51Z</dcterms:modified>
</cp:coreProperties>
</file>